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March 2, 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March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March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March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March 2,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March 2,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March 2,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March 2, 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March 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Settling Texas and Growing Tensions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4721" y="4421080"/>
            <a:ext cx="3809652" cy="194601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Standard 8.8.5: Discuss Mexican settlements and their locations, culture, stance on slavery, and land grant system.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468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understand why American’s settled in Texas and how tensions developed between American settlers and the Mexican Government.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8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/>
          <a:lstStyle/>
          <a:p>
            <a:r>
              <a:rPr lang="en-US" dirty="0" smtClean="0"/>
              <a:t>First Settlers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2305"/>
            <a:ext cx="6777317" cy="4678486"/>
          </a:xfrm>
        </p:spPr>
        <p:txBody>
          <a:bodyPr>
            <a:normAutofit/>
          </a:bodyPr>
          <a:lstStyle/>
          <a:p>
            <a:r>
              <a:rPr lang="en-US" dirty="0" smtClean="0"/>
              <a:t>In 1819 most of Texas’s 3,000 residents were </a:t>
            </a:r>
            <a:r>
              <a:rPr lang="en-US" dirty="0" err="1" smtClean="0"/>
              <a:t>Tejanos</a:t>
            </a:r>
            <a:r>
              <a:rPr lang="en-US" dirty="0" smtClean="0"/>
              <a:t> or Mexicans who claimed Texas as home.</a:t>
            </a:r>
          </a:p>
          <a:p>
            <a:r>
              <a:rPr lang="en-US" dirty="0" smtClean="0"/>
              <a:t>Spain offered large land grants to promote Texas’s growth, but Mexico would declare its independence from Spain in 1821.</a:t>
            </a:r>
          </a:p>
          <a:p>
            <a:r>
              <a:rPr lang="en-US" dirty="0" smtClean="0"/>
              <a:t>Moses Austin received the first land grant in 1821, but died before he could set up his colony.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53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34219" y="238015"/>
            <a:ext cx="3300984" cy="911559"/>
          </a:xfrm>
        </p:spPr>
        <p:txBody>
          <a:bodyPr/>
          <a:lstStyle/>
          <a:p>
            <a:r>
              <a:rPr lang="en-US" dirty="0" smtClean="0"/>
              <a:t>First Settlers Cont.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734630" y="1149574"/>
            <a:ext cx="3300573" cy="4866582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Moses Austin’s son Stephen F. Austin recruited 300 American families to settle the fertile land along the Brazos and Colorado rivers in Texas.</a:t>
            </a:r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Austin became the leader of settlers in Texas.</a:t>
            </a:r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Davy Crockett left Tennessee after losing his seat in Congress and headed to Texas for a fresh start in 1835.</a:t>
            </a:r>
            <a:endParaRPr lang="en-US" sz="1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89" y="0"/>
            <a:ext cx="3993450" cy="32721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06" y="3272140"/>
            <a:ext cx="3575658" cy="35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00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490" y="325779"/>
            <a:ext cx="7024744" cy="1143000"/>
          </a:xfrm>
        </p:spPr>
        <p:txBody>
          <a:bodyPr/>
          <a:lstStyle/>
          <a:p>
            <a:r>
              <a:rPr lang="en-US" dirty="0" smtClean="0"/>
              <a:t>Growing Tensions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1398" y="1638479"/>
            <a:ext cx="8020320" cy="4695196"/>
          </a:xfrm>
        </p:spPr>
        <p:txBody>
          <a:bodyPr/>
          <a:lstStyle/>
          <a:p>
            <a:r>
              <a:rPr lang="en-US" dirty="0" smtClean="0"/>
              <a:t>By 1830 American settlers outnumbered Mexicans and had not adopted Mexican ways.</a:t>
            </a:r>
          </a:p>
          <a:p>
            <a:r>
              <a:rPr lang="en-US" dirty="0" smtClean="0"/>
              <a:t>In 1830 Mexico issued a Decree, that stopped all immigration from the U.S.</a:t>
            </a:r>
          </a:p>
          <a:p>
            <a:r>
              <a:rPr lang="en-US" dirty="0" smtClean="0"/>
              <a:t>A tax was placed on American goods entering Texas.</a:t>
            </a:r>
          </a:p>
          <a:p>
            <a:r>
              <a:rPr lang="en-US" dirty="0" smtClean="0"/>
              <a:t>Texans depended on slaves to farm and many feared that Mexico would end slavery in Texas.</a:t>
            </a:r>
          </a:p>
          <a:p>
            <a:r>
              <a:rPr lang="en-US" dirty="0" smtClean="0"/>
              <a:t>In 1833 Mexican President, General Antonio Lopez de Santa Anna, removed the ban on American settlers, but did not change Texas’s political status.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21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35</TotalTime>
  <Words>251</Words>
  <Application>Microsoft Macintosh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Austin</vt:lpstr>
      <vt:lpstr>Settling Texas and Growing Tensions</vt:lpstr>
      <vt:lpstr>Learning Objective</vt:lpstr>
      <vt:lpstr>First Settlers</vt:lpstr>
      <vt:lpstr>First Settlers Cont.</vt:lpstr>
      <vt:lpstr>Growing Tensions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Settling Texas and Growing Tensions</dc:title>
  <dc:creator>Brandon Chapman</dc:creator>
  <cp:lastModifiedBy>Brandon Chapman</cp:lastModifiedBy>
  <cp:revision>4</cp:revision>
  <dcterms:created xsi:type="dcterms:W3CDTF">2015-03-02T14:53:24Z</dcterms:created>
  <dcterms:modified xsi:type="dcterms:W3CDTF">2015-03-02T15:29:09Z</dcterms:modified>
</cp:coreProperties>
</file>