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ildrensuniversity.manchester.ac.uk/interactives/history/egypt/makeamummy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 Kingdom, Religion, and Pyramids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Standard :W.H. 6.2 </a:t>
            </a:r>
            <a:r>
              <a:rPr lang="en-US" dirty="0" smtClean="0"/>
              <a:t>- Students will understand the relationship between religion and the social and political order in Egypt.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4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73" y="1597231"/>
            <a:ext cx="4865903" cy="505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While studying the sky Egyptians created the 365 day calendar which is the basis for ours today.</a:t>
            </a:r>
          </a:p>
          <a:p>
            <a:r>
              <a:rPr lang="en-US" sz="2400" dirty="0" smtClean="0"/>
              <a:t>Discovered number system based on 10 and created fractions.</a:t>
            </a:r>
          </a:p>
          <a:p>
            <a:r>
              <a:rPr lang="en-US" sz="2400" dirty="0" smtClean="0"/>
              <a:t>The Great Pyramid is the largest at nearly 500 ft. </a:t>
            </a:r>
          </a:p>
          <a:p>
            <a:pPr lvl="1"/>
            <a:r>
              <a:rPr lang="en-US" sz="2400" dirty="0" smtClean="0"/>
              <a:t>It was built for King Khufu and is located in Giza near the city of Cairo.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930" r="21930"/>
          <a:stretch>
            <a:fillRect/>
          </a:stretch>
        </p:blipFill>
        <p:spPr>
          <a:xfrm>
            <a:off x="5225808" y="1936751"/>
            <a:ext cx="3749040" cy="4102100"/>
          </a:xfrm>
        </p:spPr>
      </p:pic>
    </p:spTree>
    <p:extLst>
      <p:ext uri="{BB962C8B-B14F-4D97-AF65-F5344CB8AC3E}">
        <p14:creationId xmlns:p14="http://schemas.microsoft.com/office/powerpoint/2010/main" val="168505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Check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advancements did the Egyptians make while building the Pyramids?</a:t>
            </a:r>
          </a:p>
          <a:p>
            <a:endParaRPr lang="en-US" sz="3600" dirty="0"/>
          </a:p>
          <a:p>
            <a:r>
              <a:rPr lang="en-US" sz="3600" dirty="0" smtClean="0"/>
              <a:t>How did Egyptian Religion influence Egyptian society?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779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187" y="1905000"/>
            <a:ext cx="8600201" cy="464648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Old Kingdom lasted from 2600-2300 B.C.E.</a:t>
            </a:r>
          </a:p>
          <a:p>
            <a:r>
              <a:rPr lang="en-US" sz="3200" dirty="0" smtClean="0"/>
              <a:t>Egyptian people willingly served the Pharaoh as it was believed the Pharaoh was the son of Re (sun god).</a:t>
            </a:r>
          </a:p>
          <a:p>
            <a:pPr lvl="1"/>
            <a:r>
              <a:rPr lang="en-US" sz="3200" dirty="0" smtClean="0"/>
              <a:t>Pharaohs were considered gods on earth.</a:t>
            </a:r>
          </a:p>
          <a:p>
            <a:pPr lvl="1"/>
            <a:r>
              <a:rPr lang="en-US" sz="3200" dirty="0" smtClean="0"/>
              <a:t>Kingdoms depended on this one strong leader.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165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424" y="430306"/>
            <a:ext cx="4035699" cy="5608544"/>
          </a:xfrm>
        </p:spPr>
        <p:txBody>
          <a:bodyPr>
            <a:noAutofit/>
          </a:bodyPr>
          <a:lstStyle/>
          <a:p>
            <a:r>
              <a:rPr lang="en-US" sz="2800" dirty="0" smtClean="0"/>
              <a:t>Egyptians believed in many Deities.</a:t>
            </a:r>
          </a:p>
          <a:p>
            <a:r>
              <a:rPr lang="en-US" sz="2800" dirty="0" smtClean="0"/>
              <a:t>Re was most important.</a:t>
            </a:r>
          </a:p>
          <a:p>
            <a:r>
              <a:rPr lang="en-US" sz="2800" dirty="0" err="1" smtClean="0"/>
              <a:t>Hapi</a:t>
            </a:r>
            <a:r>
              <a:rPr lang="en-US" sz="2800" dirty="0" smtClean="0"/>
              <a:t> ruled over the Nile River.</a:t>
            </a:r>
          </a:p>
          <a:p>
            <a:r>
              <a:rPr lang="en-US" sz="2800" dirty="0" smtClean="0"/>
              <a:t>Isis was most important goddess and ruled over the dead with her husband Osiris.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2" y="2617813"/>
            <a:ext cx="4803952" cy="36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1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48" y="1628353"/>
            <a:ext cx="8725934" cy="5048884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were the Egyptian people so willing to serve their Pharaoh?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5814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Cont.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88601" y="1735328"/>
            <a:ext cx="4398369" cy="4753286"/>
          </a:xfrm>
        </p:spPr>
        <p:txBody>
          <a:bodyPr>
            <a:noAutofit/>
          </a:bodyPr>
          <a:lstStyle/>
          <a:p>
            <a:r>
              <a:rPr lang="en-US" sz="2800" dirty="0" smtClean="0"/>
              <a:t>Egyptians believed in life after death.</a:t>
            </a:r>
          </a:p>
          <a:p>
            <a:r>
              <a:rPr lang="en-US" sz="2800" dirty="0" smtClean="0"/>
              <a:t>Book of the Dead contained spells needed for the after life.</a:t>
            </a:r>
          </a:p>
          <a:p>
            <a:pPr lvl="1"/>
            <a:r>
              <a:rPr lang="en-US" sz="2800" dirty="0" smtClean="0"/>
              <a:t>Only Pharaohs and elite had an after life.</a:t>
            </a:r>
            <a:endParaRPr lang="en-US" sz="2800" dirty="0"/>
          </a:p>
          <a:p>
            <a:r>
              <a:rPr lang="en-US" sz="2800" dirty="0" smtClean="0"/>
              <a:t>Anubis weighing the sole of the dead. </a:t>
            </a:r>
          </a:p>
          <a:p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686" r="15686"/>
          <a:stretch>
            <a:fillRect/>
          </a:stretch>
        </p:blipFill>
        <p:spPr>
          <a:xfrm>
            <a:off x="4999488" y="2276271"/>
            <a:ext cx="3749040" cy="4102100"/>
          </a:xfrm>
        </p:spPr>
      </p:pic>
      <p:sp>
        <p:nvSpPr>
          <p:cNvPr id="9" name="Right Arrow 8"/>
          <p:cNvSpPr/>
          <p:nvPr/>
        </p:nvSpPr>
        <p:spPr>
          <a:xfrm>
            <a:off x="3618817" y="579653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3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67" y="1640928"/>
            <a:ext cx="8751081" cy="5048884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order to preserve the Pharaoh’s body for the after life, Egyptians created an embalming process.</a:t>
            </a:r>
          </a:p>
          <a:p>
            <a:pPr lvl="1"/>
            <a:r>
              <a:rPr lang="en-US" sz="2800" dirty="0" smtClean="0"/>
              <a:t>This process would create a mummy that was ready for the afterlife. This ensured the Pharaoh’s continued care for Egypt.</a:t>
            </a:r>
          </a:p>
          <a:p>
            <a:r>
              <a:rPr lang="en-US" sz="2800" dirty="0" smtClean="0"/>
              <a:t>Due to this process, Egyptian doctors were very experienced and became the first specialized doctors.</a:t>
            </a:r>
          </a:p>
          <a:p>
            <a:r>
              <a:rPr lang="en-US" sz="2800" dirty="0" smtClean="0"/>
              <a:t>The first medical book was written.</a:t>
            </a:r>
          </a:p>
          <a:p>
            <a:pPr lvl="1"/>
            <a:r>
              <a:rPr lang="en-US" sz="2800" b="1" dirty="0" smtClean="0"/>
              <a:t>LET’S MAKE A </a:t>
            </a:r>
            <a:r>
              <a:rPr lang="en-US" sz="2800" b="1" dirty="0" smtClean="0">
                <a:hlinkClick r:id="rId2"/>
              </a:rPr>
              <a:t>MUMMY!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09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48" y="1628353"/>
            <a:ext cx="8725934" cy="50488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How did the embalming process influence modern medicine?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Why was it so important for the Pharaoh to make it to the after life?</a:t>
            </a:r>
          </a:p>
        </p:txBody>
      </p:sp>
    </p:spTree>
    <p:extLst>
      <p:ext uri="{BB962C8B-B14F-4D97-AF65-F5344CB8AC3E}">
        <p14:creationId xmlns:p14="http://schemas.microsoft.com/office/powerpoint/2010/main" val="406941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60" y="1672680"/>
            <a:ext cx="4710299" cy="4665037"/>
          </a:xfrm>
        </p:spPr>
        <p:txBody>
          <a:bodyPr>
            <a:noAutofit/>
          </a:bodyPr>
          <a:lstStyle/>
          <a:p>
            <a:r>
              <a:rPr lang="en-US" sz="2800" dirty="0" smtClean="0"/>
              <a:t>Pyramids were built to protect the dead Pharaohs.</a:t>
            </a:r>
          </a:p>
          <a:p>
            <a:pPr lvl="1"/>
            <a:r>
              <a:rPr lang="en-US" sz="2800" dirty="0" smtClean="0"/>
              <a:t>Contained items needed for the afterlife: clothing, jewelry, food.</a:t>
            </a:r>
          </a:p>
          <a:p>
            <a:r>
              <a:rPr lang="en-US" sz="2800" dirty="0" smtClean="0"/>
              <a:t>Astronomy, mathematics, and thousands of people were used to build the Pyramids over many years.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683" r="19683"/>
          <a:stretch>
            <a:fillRect/>
          </a:stretch>
        </p:blipFill>
        <p:spPr>
          <a:xfrm>
            <a:off x="5175250" y="1936750"/>
            <a:ext cx="3749675" cy="4102100"/>
          </a:xfrm>
        </p:spPr>
      </p:pic>
    </p:spTree>
    <p:extLst>
      <p:ext uri="{BB962C8B-B14F-4D97-AF65-F5344CB8AC3E}">
        <p14:creationId xmlns:p14="http://schemas.microsoft.com/office/powerpoint/2010/main" val="259567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pyramids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747" y="1904999"/>
            <a:ext cx="8713361" cy="472193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Steps to building:</a:t>
            </a:r>
          </a:p>
          <a:p>
            <a:pPr lvl="1"/>
            <a:r>
              <a:rPr lang="en-US" sz="2800" dirty="0" smtClean="0"/>
              <a:t>1. select location</a:t>
            </a:r>
          </a:p>
          <a:p>
            <a:pPr lvl="1"/>
            <a:r>
              <a:rPr lang="en-US" sz="2800" dirty="0" smtClean="0"/>
              <a:t>2. search for stone</a:t>
            </a:r>
          </a:p>
          <a:p>
            <a:pPr lvl="1"/>
            <a:r>
              <a:rPr lang="en-US" sz="2800" dirty="0" smtClean="0"/>
              <a:t>3. artisans cut stone into blocks</a:t>
            </a:r>
          </a:p>
          <a:p>
            <a:pPr lvl="1"/>
            <a:r>
              <a:rPr lang="en-US" sz="2800" dirty="0" smtClean="0"/>
              <a:t>4. workers pull blocks on sleds to the Nile River</a:t>
            </a:r>
          </a:p>
          <a:p>
            <a:pPr lvl="1"/>
            <a:r>
              <a:rPr lang="en-US" sz="2800" dirty="0" smtClean="0"/>
              <a:t>5. workers load blocks onto barges and cross the river</a:t>
            </a:r>
          </a:p>
          <a:p>
            <a:pPr lvl="1"/>
            <a:r>
              <a:rPr lang="en-US" sz="2800" dirty="0" smtClean="0"/>
              <a:t>6. blocks were unloaded and dragged or pushed up ramps into position.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34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109</TotalTime>
  <Words>443</Words>
  <Application>Microsoft Macintosh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Travelogue</vt:lpstr>
      <vt:lpstr>Old Kingdom, Religion, and Pyramids</vt:lpstr>
      <vt:lpstr>Old Kingdom</vt:lpstr>
      <vt:lpstr>Religion</vt:lpstr>
      <vt:lpstr>Focus Check</vt:lpstr>
      <vt:lpstr>Religion Cont.</vt:lpstr>
      <vt:lpstr>Religion Cont.</vt:lpstr>
      <vt:lpstr>Focus Check</vt:lpstr>
      <vt:lpstr>The Pyramids</vt:lpstr>
      <vt:lpstr>The pyramids</vt:lpstr>
      <vt:lpstr>The Pyramids</vt:lpstr>
      <vt:lpstr>Focus Check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Egyptian Kingdoms</dc:title>
  <dc:creator>Brandon Chapman</dc:creator>
  <cp:lastModifiedBy>Brandon Chapman</cp:lastModifiedBy>
  <cp:revision>15</cp:revision>
  <dcterms:created xsi:type="dcterms:W3CDTF">2015-09-20T17:07:24Z</dcterms:created>
  <dcterms:modified xsi:type="dcterms:W3CDTF">2016-09-13T13:46:45Z</dcterms:modified>
</cp:coreProperties>
</file>