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search?utf8=%E2%9C%93&amp;query=temple+abu+simbe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bs.org/empires/egypt/newkingdom/architectur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0cities.net/image/mortuary-temple-of-hatshepsut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bs.org/empires/egypt/newkingdom/hatshepsut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bs.org/empires/egypt/newkingdom/tuthmosis3.html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school.com/atschool/dsp_swf.cfm?pathname=/atschool/worldhistory/audio_guided_tours/&amp;filename=WH07A00532.swf&amp;w=760&amp;h=460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1706204"/>
            <a:ext cx="5723468" cy="7603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Middle &amp; New Kingdoms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786803"/>
            <a:ext cx="5712179" cy="24738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Learning Objectives: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Students will understand the significance of Queen Hatshepsut and Ramses the Great.</a:t>
            </a:r>
            <a:endParaRPr lang="en-US" dirty="0"/>
          </a:p>
          <a:p>
            <a:pPr marL="457200" indent="-457200" algn="l">
              <a:buAutoNum type="arabicPeriod"/>
            </a:pPr>
            <a:r>
              <a:rPr lang="en-US" dirty="0" smtClean="0"/>
              <a:t>Students will describe the role of Egyptian trade in the middle East.</a:t>
            </a:r>
          </a:p>
        </p:txBody>
      </p:sp>
    </p:spTree>
    <p:extLst>
      <p:ext uri="{BB962C8B-B14F-4D97-AF65-F5344CB8AC3E}">
        <p14:creationId xmlns:p14="http://schemas.microsoft.com/office/powerpoint/2010/main" val="286539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54" y="2119256"/>
            <a:ext cx="7351596" cy="4004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Amenhotep came to power and realized that priests were gaining too much power.</a:t>
            </a:r>
          </a:p>
          <a:p>
            <a:r>
              <a:rPr lang="en-US" dirty="0" smtClean="0"/>
              <a:t>With the help from his wife Nefertiti, Amenhotep attempted to lead Egypt into a new religion.</a:t>
            </a:r>
          </a:p>
          <a:p>
            <a:r>
              <a:rPr lang="en-US" dirty="0" smtClean="0"/>
              <a:t>Amenhotep created a monotheistic religion to maintain his power as Pharaoh.</a:t>
            </a:r>
          </a:p>
          <a:p>
            <a:pPr lvl="1"/>
            <a:r>
              <a:rPr lang="en-US" dirty="0" smtClean="0"/>
              <a:t>The one god was Aton</a:t>
            </a:r>
          </a:p>
          <a:p>
            <a:r>
              <a:rPr lang="en-US" dirty="0" smtClean="0"/>
              <a:t>Unfortunately most Egyptians did not agree with Akhenaton (Amenhotep) and he allowed the Hittites to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2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625609"/>
            <a:ext cx="6965245" cy="815187"/>
          </a:xfrm>
        </p:spPr>
        <p:txBody>
          <a:bodyPr/>
          <a:lstStyle/>
          <a:p>
            <a:r>
              <a:rPr lang="en-US" dirty="0" smtClean="0"/>
              <a:t>End of The New Kingdom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7204" y="1440796"/>
            <a:ext cx="4417010" cy="47205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Ramses II was one of the most effective pharaohs of the New Kingdome ruling for 66 years.</a:t>
            </a:r>
          </a:p>
          <a:p>
            <a:r>
              <a:rPr lang="en-US" dirty="0" smtClean="0"/>
              <a:t>Many temples were built as Ramses had the empire rebuilt.</a:t>
            </a:r>
          </a:p>
          <a:p>
            <a:r>
              <a:rPr lang="en-US" dirty="0" smtClean="0"/>
              <a:t>Most Egyptians prayed at home so the temples became houses for the gods and acted as banks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http://www.pbs.org/empires/egypt/newkingdom/</a:t>
            </a:r>
            <a:r>
              <a:rPr lang="en-US" dirty="0" smtClean="0">
                <a:hlinkClick r:id="rId2"/>
              </a:rPr>
              <a:t>architecture.html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rcRect l="19437" r="19437"/>
          <a:stretch>
            <a:fillRect/>
          </a:stretch>
        </p:blipFill>
        <p:spPr>
          <a:xfrm>
            <a:off x="5194214" y="2119313"/>
            <a:ext cx="3200400" cy="3605212"/>
          </a:xfrm>
        </p:spPr>
      </p:pic>
    </p:spTree>
    <p:extLst>
      <p:ext uri="{BB962C8B-B14F-4D97-AF65-F5344CB8AC3E}">
        <p14:creationId xmlns:p14="http://schemas.microsoft.com/office/powerpoint/2010/main" val="89090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New Kingdom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Ramses’ rule, Egypt’s power began to decline.</a:t>
            </a:r>
          </a:p>
          <a:p>
            <a:r>
              <a:rPr lang="en-US" dirty="0" smtClean="0"/>
              <a:t>Egypt was attacked by neighboring civilizations and eventually only controlled the Nile Delta region.</a:t>
            </a:r>
          </a:p>
          <a:p>
            <a:r>
              <a:rPr lang="en-US" dirty="0" smtClean="0"/>
              <a:t>By 900 B.C.E. Egyptians were ruled by the Libyans, then the Kush, and lastly the Assyrians.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3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was Amenhotep not a successful leader?</a:t>
            </a:r>
          </a:p>
          <a:p>
            <a:endParaRPr lang="en-US" dirty="0"/>
          </a:p>
          <a:p>
            <a:r>
              <a:rPr lang="en-US" dirty="0" smtClean="0"/>
              <a:t>What purposes did the temples serve?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Pharaohs of the old kingdom lost control around 2300 B.C.E.</a:t>
            </a:r>
          </a:p>
          <a:p>
            <a:r>
              <a:rPr lang="en-US" dirty="0" smtClean="0"/>
              <a:t>200 years later a new dynasty of Pharaohs rose up creating the Middle kingdom.</a:t>
            </a:r>
          </a:p>
          <a:p>
            <a:r>
              <a:rPr lang="en-US" dirty="0" smtClean="0"/>
              <a:t>The capital city was moved from Memphis under the Old Kingdom to Thebes. </a:t>
            </a:r>
          </a:p>
          <a:p>
            <a:r>
              <a:rPr lang="en-US" dirty="0" smtClean="0"/>
              <a:t>During the time of peace and prosperity of the Middle Kingdom the arts, literature, and architecture thrived.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Middle Kingdom ended in 1670 B.C.E. when the Hyksos attacked.</a:t>
            </a:r>
          </a:p>
          <a:p>
            <a:r>
              <a:rPr lang="en-US" dirty="0" smtClean="0"/>
              <a:t>The </a:t>
            </a:r>
            <a:r>
              <a:rPr lang="en-US" dirty="0"/>
              <a:t>H</a:t>
            </a:r>
            <a:r>
              <a:rPr lang="en-US" dirty="0" smtClean="0"/>
              <a:t>yksos were great warriors and used advanced weaponry.</a:t>
            </a:r>
          </a:p>
          <a:p>
            <a:pPr lvl="1"/>
            <a:r>
              <a:rPr lang="en-US" dirty="0" smtClean="0"/>
              <a:t>Horse drawn chariots</a:t>
            </a:r>
          </a:p>
          <a:p>
            <a:pPr lvl="1"/>
            <a:r>
              <a:rPr lang="en-US" dirty="0" smtClean="0"/>
              <a:t>Bronze and iron weapons</a:t>
            </a:r>
          </a:p>
          <a:p>
            <a:r>
              <a:rPr lang="en-US" dirty="0" smtClean="0"/>
              <a:t>The Egyptians who fought on foot with copper and stone weapons were no match for the Hyksos.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8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After 120 years of the Hyksos ruling over Egypt a young prince </a:t>
            </a:r>
            <a:r>
              <a:rPr lang="en-US" dirty="0" err="1" smtClean="0"/>
              <a:t>Ahmose</a:t>
            </a:r>
            <a:r>
              <a:rPr lang="en-US" dirty="0" smtClean="0"/>
              <a:t> led an uprising that pushed the Hyksos out of Egypt.</a:t>
            </a:r>
          </a:p>
          <a:p>
            <a:r>
              <a:rPr lang="en-US" dirty="0" err="1" smtClean="0"/>
              <a:t>Ahmose’s</a:t>
            </a:r>
            <a:r>
              <a:rPr lang="en-US" dirty="0" smtClean="0"/>
              <a:t> reign began the New Kingdom.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1692" r="1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22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Middle Kingdom what aspects of the Egyptian civilization thrived?</a:t>
            </a:r>
          </a:p>
          <a:p>
            <a:endParaRPr lang="en-US" dirty="0"/>
          </a:p>
          <a:p>
            <a:r>
              <a:rPr lang="en-US" dirty="0" smtClean="0"/>
              <a:t>Why were the Egyptians not able to defeat the Hyksos when they invaded?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7204" y="1876828"/>
            <a:ext cx="4170366" cy="4246556"/>
          </a:xfrm>
        </p:spPr>
        <p:txBody>
          <a:bodyPr>
            <a:normAutofit/>
          </a:bodyPr>
          <a:lstStyle/>
          <a:p>
            <a:r>
              <a:rPr lang="en-US" dirty="0" smtClean="0"/>
              <a:t>Hatshepsut came to power and named herself Pharaoh.</a:t>
            </a:r>
          </a:p>
          <a:p>
            <a:r>
              <a:rPr lang="en-US" dirty="0" smtClean="0"/>
              <a:t>She was the first of only a few queens to rule over Egypt.</a:t>
            </a:r>
          </a:p>
          <a:p>
            <a:r>
              <a:rPr lang="en-US" dirty="0" smtClean="0"/>
              <a:t>Hatshepsut was more interested in trade than conquest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http://www.pbs.org/empires/egypt/newkingdom/</a:t>
            </a:r>
            <a:r>
              <a:rPr lang="en-US" dirty="0" smtClean="0">
                <a:hlinkClick r:id="rId2"/>
              </a:rPr>
              <a:t>hatshepsut.html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rcRect t="3573" b="3573"/>
          <a:stretch>
            <a:fillRect/>
          </a:stretch>
        </p:blipFill>
        <p:spPr>
          <a:xfrm>
            <a:off x="5156302" y="2020067"/>
            <a:ext cx="3200400" cy="3605212"/>
          </a:xfrm>
        </p:spPr>
      </p:pic>
    </p:spTree>
    <p:extLst>
      <p:ext uri="{BB962C8B-B14F-4D97-AF65-F5344CB8AC3E}">
        <p14:creationId xmlns:p14="http://schemas.microsoft.com/office/powerpoint/2010/main" val="259442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5117" y="1857870"/>
            <a:ext cx="4227234" cy="4417176"/>
          </a:xfrm>
        </p:spPr>
        <p:txBody>
          <a:bodyPr/>
          <a:lstStyle/>
          <a:p>
            <a:r>
              <a:rPr lang="en-US" dirty="0" smtClean="0"/>
              <a:t>After Hatshepsut’s death her nephew Thutmose III became pharaoh.</a:t>
            </a:r>
          </a:p>
          <a:p>
            <a:r>
              <a:rPr lang="en-US" dirty="0" smtClean="0"/>
              <a:t>Thutmose conquered more lands and Egypt grew wealthier from tributes.</a:t>
            </a:r>
          </a:p>
          <a:p>
            <a:r>
              <a:rPr lang="en-US" dirty="0" smtClean="0"/>
              <a:t>Slavery was common during this time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http://www.pbs.org/empires/egypt/newkingdom/tuthmosis3.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b="24866"/>
          <a:stretch/>
        </p:blipFill>
        <p:spPr>
          <a:xfrm>
            <a:off x="5220035" y="2020067"/>
            <a:ext cx="3200400" cy="3799991"/>
          </a:xfrm>
        </p:spPr>
      </p:pic>
    </p:spTree>
    <p:extLst>
      <p:ext uri="{BB962C8B-B14F-4D97-AF65-F5344CB8AC3E}">
        <p14:creationId xmlns:p14="http://schemas.microsoft.com/office/powerpoint/2010/main" val="167647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Hatshepsut unlike other pharaohs?</a:t>
            </a:r>
            <a:r>
              <a:rPr lang="en-US" dirty="0"/>
              <a:t> </a:t>
            </a:r>
            <a:r>
              <a:rPr lang="en-US" dirty="0" smtClean="0"/>
              <a:t>(2 reasons)</a:t>
            </a:r>
          </a:p>
          <a:p>
            <a:endParaRPr lang="en-US" dirty="0"/>
          </a:p>
          <a:p>
            <a:r>
              <a:rPr lang="en-US" dirty="0" smtClean="0"/>
              <a:t>Since slavery became common what three rights were slaves granted?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79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080" y="549777"/>
            <a:ext cx="4377410" cy="56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1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193</TotalTime>
  <Words>525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Middle &amp; New Kingdoms</vt:lpstr>
      <vt:lpstr>Middle Kingdom</vt:lpstr>
      <vt:lpstr>Middle Kingdom</vt:lpstr>
      <vt:lpstr>New Kingdom</vt:lpstr>
      <vt:lpstr>Focus Check</vt:lpstr>
      <vt:lpstr>New Kingdom</vt:lpstr>
      <vt:lpstr>New Kingdom</vt:lpstr>
      <vt:lpstr>Focus Check</vt:lpstr>
      <vt:lpstr>PowerPoint Presentation</vt:lpstr>
      <vt:lpstr>New Kingdom</vt:lpstr>
      <vt:lpstr>End of The New Kingdom</vt:lpstr>
      <vt:lpstr>End of The New Kingdom</vt:lpstr>
      <vt:lpstr>Focus Check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&amp; New Kingdoms</dc:title>
  <dc:creator>Brandon Chapman</dc:creator>
  <cp:lastModifiedBy>Brandon Chapman</cp:lastModifiedBy>
  <cp:revision>16</cp:revision>
  <dcterms:created xsi:type="dcterms:W3CDTF">2015-10-07T13:11:33Z</dcterms:created>
  <dcterms:modified xsi:type="dcterms:W3CDTF">2015-10-07T16:50:15Z</dcterms:modified>
</cp:coreProperties>
</file>