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2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ject-history.blogspot.com/2005/12/mythology-and-ancient-minoan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Greeks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Objective: We will analyze the geography of Greece and understand how that affected the Greek civilization and led to the creation of city-states.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2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Mainland Greece is a mountainous peninsula.</a:t>
            </a:r>
          </a:p>
          <a:p>
            <a:r>
              <a:rPr lang="en-US" dirty="0" smtClean="0"/>
              <a:t>The Ionian Sea is to the west of Greece, the Aegean Sea is to the east, and Mediterranean Sea is to the south.</a:t>
            </a:r>
          </a:p>
          <a:p>
            <a:r>
              <a:rPr lang="en-US" dirty="0" smtClean="0"/>
              <a:t>There are over 2,000 islands in Greece, Crete is the largest.</a:t>
            </a:r>
          </a:p>
          <a:p>
            <a:r>
              <a:rPr lang="en-US" dirty="0" smtClean="0"/>
              <a:t>No major rivers on Greek mainland, but they were able to grow wheat, barley, olives, and grapes in their rocky soil due to the favorable climate.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4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1" y="1613646"/>
            <a:ext cx="7913605" cy="50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509" b="5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60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70" y="1294654"/>
            <a:ext cx="8353250" cy="537403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ruins of the Minoan civilization, the first civilization in Greece, are on the island of Crete.</a:t>
            </a:r>
          </a:p>
          <a:p>
            <a:r>
              <a:rPr lang="en-US" sz="2800" dirty="0" smtClean="0"/>
              <a:t>The Minoan people were traders, traveling by ship to trade with other countries.</a:t>
            </a:r>
          </a:p>
          <a:p>
            <a:r>
              <a:rPr lang="en-US" sz="2800" dirty="0" smtClean="0"/>
              <a:t>The Minoan civilization collapsed around 1450 B.C.E., although historians disagree on the cause of the Minoan destruction.</a:t>
            </a:r>
          </a:p>
          <a:p>
            <a:r>
              <a:rPr lang="en-US" sz="2800" dirty="0" smtClean="0"/>
              <a:t>Artifacts at the Palace at Knossos reveal the riches of the Minoan people, such as wine, oil, jewelry, statues, and an advanced sewer 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576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Minoans Palace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58" b="10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99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Minoan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http://project-history.blogspot.com/2005/12/mythology-and-ancient-</a:t>
            </a:r>
            <a:r>
              <a:rPr lang="en-US" dirty="0" smtClean="0">
                <a:hlinkClick r:id="rId2"/>
              </a:rPr>
              <a:t>minoans.html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2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some research to find out about the lost city of Atlantis.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4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2871</TotalTime>
  <Words>235</Words>
  <Application>Microsoft Macintosh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Tradition</vt:lpstr>
      <vt:lpstr>Early Greeks</vt:lpstr>
      <vt:lpstr>Geography</vt:lpstr>
      <vt:lpstr>Geography</vt:lpstr>
      <vt:lpstr>Geography</vt:lpstr>
      <vt:lpstr>The Minoans</vt:lpstr>
      <vt:lpstr>Minoans Palace</vt:lpstr>
      <vt:lpstr>Minoan Myth</vt:lpstr>
      <vt:lpstr>Atlantis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Greeks</dc:title>
  <dc:creator>Brandon Chapman</dc:creator>
  <cp:lastModifiedBy>Brandon Chapman</cp:lastModifiedBy>
  <cp:revision>8</cp:revision>
  <dcterms:created xsi:type="dcterms:W3CDTF">2015-03-25T14:18:52Z</dcterms:created>
  <dcterms:modified xsi:type="dcterms:W3CDTF">2015-03-30T15:29:22Z</dcterms:modified>
</cp:coreProperties>
</file>