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6J70iqpzY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patheos.com/Library/Judaism/Origins/Beginning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cL7B_W8Pld4" TargetMode="Externa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Israelites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431" y="3478306"/>
            <a:ext cx="8625074" cy="3379694"/>
          </a:xfrm>
        </p:spPr>
        <p:txBody>
          <a:bodyPr>
            <a:noAutofit/>
          </a:bodyPr>
          <a:lstStyle/>
          <a:p>
            <a:r>
              <a:rPr lang="en-US" sz="2800" dirty="0" smtClean="0"/>
              <a:t>Learning Objectives:</a:t>
            </a:r>
          </a:p>
          <a:p>
            <a:pPr marL="342900" indent="-342900" algn="l">
              <a:buAutoNum type="arabicPeriod"/>
            </a:pPr>
            <a:r>
              <a:rPr lang="en-US" sz="2800" b="1" dirty="0" smtClean="0"/>
              <a:t>Students will </a:t>
            </a:r>
            <a:r>
              <a:rPr lang="en-US" sz="2800" dirty="0" smtClean="0"/>
              <a:t>describe the origins and significance of the first monotheistic religion of Judaism and its moral laws for humanity.</a:t>
            </a:r>
          </a:p>
          <a:p>
            <a:pPr marL="342900" indent="-342900" algn="l">
              <a:buAutoNum type="arabicPeriod"/>
            </a:pPr>
            <a:r>
              <a:rPr lang="en-US" sz="2800" b="1" dirty="0" smtClean="0"/>
              <a:t>Students will </a:t>
            </a:r>
            <a:r>
              <a:rPr lang="en-US" sz="2800" dirty="0" smtClean="0"/>
              <a:t>identify and discuss the locations and settlements of the Hebrew people including the Exodus and its significance.</a:t>
            </a:r>
          </a:p>
        </p:txBody>
      </p:sp>
    </p:spTree>
    <p:extLst>
      <p:ext uri="{BB962C8B-B14F-4D97-AF65-F5344CB8AC3E}">
        <p14:creationId xmlns:p14="http://schemas.microsoft.com/office/powerpoint/2010/main" val="46816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Promised Land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905" y="1421664"/>
            <a:ext cx="4156061" cy="5213494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Israelites marched around the walls of Jericho for seven days.</a:t>
            </a:r>
          </a:p>
          <a:p>
            <a:r>
              <a:rPr lang="en-US" sz="3200" dirty="0" smtClean="0"/>
              <a:t>On that seventh day the Israelites let out a great shout and the walls of Jericho came crumbling down.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6" y="2123104"/>
            <a:ext cx="4979034" cy="346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Promised Land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0606" y="1506516"/>
            <a:ext cx="8814636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Joshua would lead the Israelites into three more wars.</a:t>
            </a:r>
          </a:p>
          <a:p>
            <a:r>
              <a:rPr lang="en-US" sz="2800" dirty="0" smtClean="0"/>
              <a:t>The land they seized was divided amongst the 12 tribes of Israel.</a:t>
            </a:r>
          </a:p>
          <a:p>
            <a:r>
              <a:rPr lang="en-US" sz="2800" dirty="0" smtClean="0"/>
              <a:t>After Joshua’s death the Israelites looked to Judges for leadership. </a:t>
            </a:r>
          </a:p>
          <a:p>
            <a:pPr lvl="1"/>
            <a:r>
              <a:rPr lang="en-US" sz="2400" dirty="0" smtClean="0"/>
              <a:t>Judges were usually military leaders who led 1-2 tribes.</a:t>
            </a:r>
          </a:p>
          <a:p>
            <a:r>
              <a:rPr lang="en-US" sz="2800" dirty="0" smtClean="0"/>
              <a:t>The Phoenicians were a group of Canaanites who developed and alphabet.</a:t>
            </a:r>
          </a:p>
          <a:p>
            <a:pPr lvl="1"/>
            <a:r>
              <a:rPr lang="en-US" sz="2400" dirty="0" smtClean="0"/>
              <a:t>An alphabet is a group of letters that stand for sounds.</a:t>
            </a:r>
          </a:p>
        </p:txBody>
      </p:sp>
    </p:spTree>
    <p:extLst>
      <p:ext uri="{BB962C8B-B14F-4D97-AF65-F5344CB8AC3E}">
        <p14:creationId xmlns:p14="http://schemas.microsoft.com/office/powerpoint/2010/main" val="244907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the Israelites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24" y="1630375"/>
            <a:ext cx="8511337" cy="44550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Israelites built a kingdom in Canaan.</a:t>
            </a:r>
          </a:p>
          <a:p>
            <a:r>
              <a:rPr lang="en-US" sz="2800" dirty="0" smtClean="0"/>
              <a:t>They believed in one god which is called monotheism.</a:t>
            </a:r>
          </a:p>
          <a:p>
            <a:r>
              <a:rPr lang="en-US" sz="2800" dirty="0" smtClean="0"/>
              <a:t>The Israelite faith became the religion of Judaism.</a:t>
            </a:r>
          </a:p>
          <a:p>
            <a:r>
              <a:rPr lang="en-US" sz="2800" dirty="0" smtClean="0"/>
              <a:t>Judaism influenced Christianity and Islam.</a:t>
            </a:r>
          </a:p>
          <a:p>
            <a:r>
              <a:rPr lang="en-US" sz="2800" dirty="0" smtClean="0"/>
              <a:t>Israelites spoke Hebrew and recorded their history in what later became the Hebrew Bible.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181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the Israelites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99" y="1828800"/>
            <a:ext cx="4042324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Israelites believed they were descendants from a man named </a:t>
            </a:r>
            <a:r>
              <a:rPr lang="en-US" sz="2800" dirty="0" smtClean="0">
                <a:hlinkClick r:id="rId2"/>
              </a:rPr>
              <a:t>Abraham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It is believed that God told Abraham to settle in Canaan and worship the one true God.</a:t>
            </a:r>
            <a:endParaRPr lang="en-US" sz="2800" dirty="0"/>
          </a:p>
        </p:txBody>
      </p:sp>
      <p:pic>
        <p:nvPicPr>
          <p:cNvPr id="5" name="Content Placeholder 4" descr="Screen Shot 2015-10-21 at 7.38.01 AM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r="26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611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the Israelites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519" y="1828800"/>
            <a:ext cx="3697604" cy="48633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Abraham’s grandson named Jacob raised 12 sons.</a:t>
            </a:r>
          </a:p>
          <a:p>
            <a:r>
              <a:rPr lang="en-US" sz="2400" dirty="0" smtClean="0"/>
              <a:t>Their families became the 12 tribes of Israel.</a:t>
            </a:r>
          </a:p>
          <a:p>
            <a:r>
              <a:rPr lang="en-US" sz="2400" dirty="0" smtClean="0"/>
              <a:t>After 100 years in Canaan the Israelites suffered a long drought.</a:t>
            </a:r>
          </a:p>
          <a:p>
            <a:r>
              <a:rPr lang="en-US" sz="2400" dirty="0" smtClean="0"/>
              <a:t>To survive the Israelites migrated to Egypt.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22" y="2186282"/>
            <a:ext cx="5237878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4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the Israelites</a:t>
            </a:r>
          </a:p>
        </p:txBody>
      </p:sp>
      <p:pic>
        <p:nvPicPr>
          <p:cNvPr id="10" name="Content Placeholder 9" descr="Screen Shot 2015-10-22 at 5.48.07 AM.png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r="26135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96790" y="1828800"/>
            <a:ext cx="4347209" cy="4654783"/>
          </a:xfrm>
        </p:spPr>
        <p:txBody>
          <a:bodyPr>
            <a:noAutofit/>
          </a:bodyPr>
          <a:lstStyle/>
          <a:p>
            <a:r>
              <a:rPr lang="en-US" sz="2800" dirty="0"/>
              <a:t>The Egyptian pharaoh enslaved the Israelites.</a:t>
            </a:r>
          </a:p>
          <a:p>
            <a:r>
              <a:rPr lang="en-US" sz="2800" dirty="0"/>
              <a:t>To prevent a rebellion the pharaoh ordered all Israelite baby boys to be killed.</a:t>
            </a:r>
          </a:p>
          <a:p>
            <a:r>
              <a:rPr lang="en-US" sz="2800" dirty="0"/>
              <a:t>The pharaoh’s daughter found Moses.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170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the Israelites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2256" y="1828800"/>
            <a:ext cx="8530291" cy="46168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God sent 10 plagues to trouble Egypt.</a:t>
            </a:r>
          </a:p>
          <a:p>
            <a:r>
              <a:rPr lang="en-US" sz="2800" dirty="0" smtClean="0"/>
              <a:t>The last plague killed all first born children except for the Israelites’ who marked their doors with lamb’s blood.</a:t>
            </a:r>
          </a:p>
          <a:p>
            <a:pPr lvl="1"/>
            <a:r>
              <a:rPr lang="en-US" sz="2800" dirty="0" smtClean="0"/>
              <a:t>This convinced the pharaoh to allow the Israelites to leave Egypt.</a:t>
            </a:r>
          </a:p>
          <a:p>
            <a:r>
              <a:rPr lang="en-US" sz="2800" dirty="0" smtClean="0"/>
              <a:t>The pharaoh changed his mind and sent his soldier to bring back the Israelites.</a:t>
            </a:r>
          </a:p>
        </p:txBody>
      </p:sp>
    </p:spTree>
    <p:extLst>
      <p:ext uri="{BB962C8B-B14F-4D97-AF65-F5344CB8AC3E}">
        <p14:creationId xmlns:p14="http://schemas.microsoft.com/office/powerpoint/2010/main" val="374914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the Israelites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70606" y="1828800"/>
            <a:ext cx="4175017" cy="47685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God’s help Moses parted the Red Sea for the Israelites to escape.</a:t>
            </a:r>
          </a:p>
          <a:p>
            <a:r>
              <a:rPr lang="en-US" sz="2800" dirty="0" smtClean="0"/>
              <a:t>The Egyptians in pursuit were drowned as the Red Sea was un-parted once the Israelites had crossed.</a:t>
            </a:r>
            <a:endParaRPr lang="en-US" sz="2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855" r="148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29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the Israelites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7475" y="1828800"/>
            <a:ext cx="8757768" cy="4297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On their way back to Canaan Moses went to the top of Mount Sinai and received laws from God.</a:t>
            </a:r>
          </a:p>
          <a:p>
            <a:pPr lvl="1"/>
            <a:r>
              <a:rPr lang="en-US" sz="2800" dirty="0" smtClean="0"/>
              <a:t>These laws were known as the Ten Commandments.</a:t>
            </a:r>
          </a:p>
          <a:p>
            <a:r>
              <a:rPr lang="en-US" sz="2800" dirty="0" smtClean="0"/>
              <a:t>The Ten Commandments are what God believes to be right and wrong.</a:t>
            </a:r>
          </a:p>
          <a:p>
            <a:pPr lvl="1"/>
            <a:r>
              <a:rPr lang="en-US" sz="2800" dirty="0" smtClean="0"/>
              <a:t>These commandments helped shape the basic moral laws of many nations.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541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Promised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431" y="1535585"/>
            <a:ext cx="8700898" cy="5004871"/>
          </a:xfrm>
        </p:spPr>
        <p:txBody>
          <a:bodyPr>
            <a:noAutofit/>
          </a:bodyPr>
          <a:lstStyle/>
          <a:p>
            <a:r>
              <a:rPr lang="en-US" sz="3200" dirty="0" smtClean="0"/>
              <a:t>It took the Israelites about 40 years to reach Canaan.</a:t>
            </a:r>
          </a:p>
          <a:p>
            <a:r>
              <a:rPr lang="en-US" sz="3200" dirty="0" smtClean="0"/>
              <a:t>Moses died along the way and Joshua took over.</a:t>
            </a:r>
          </a:p>
          <a:p>
            <a:r>
              <a:rPr lang="en-US" sz="3200" dirty="0" smtClean="0"/>
              <a:t>When they reached Canaan, they found the Canaanites living there.</a:t>
            </a:r>
          </a:p>
          <a:p>
            <a:r>
              <a:rPr lang="en-US" sz="3200" dirty="0" smtClean="0"/>
              <a:t>The Israelites thought it was God’s will to conquer the Canaanites and Joshua led the them into battle.</a:t>
            </a:r>
          </a:p>
        </p:txBody>
      </p:sp>
    </p:spTree>
    <p:extLst>
      <p:ext uri="{BB962C8B-B14F-4D97-AF65-F5344CB8AC3E}">
        <p14:creationId xmlns:p14="http://schemas.microsoft.com/office/powerpoint/2010/main" val="2837395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2431</TotalTime>
  <Words>523</Words>
  <Application>Microsoft Macintosh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Precedent</vt:lpstr>
      <vt:lpstr>Early Israelites</vt:lpstr>
      <vt:lpstr>Origins of the Israelites</vt:lpstr>
      <vt:lpstr>Origins of the Israelites</vt:lpstr>
      <vt:lpstr>Origins of the Israelites</vt:lpstr>
      <vt:lpstr>Origins of the Israelites</vt:lpstr>
      <vt:lpstr>Origins of the Israelites</vt:lpstr>
      <vt:lpstr>Origins of the Israelites</vt:lpstr>
      <vt:lpstr>Origins of the Israelites</vt:lpstr>
      <vt:lpstr>The Promised Land</vt:lpstr>
      <vt:lpstr>The Promised Land</vt:lpstr>
      <vt:lpstr>The Promised Land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Israelites</dc:title>
  <dc:creator>Brandon Chapman</dc:creator>
  <cp:lastModifiedBy>Brandon Chapman</cp:lastModifiedBy>
  <cp:revision>20</cp:revision>
  <dcterms:created xsi:type="dcterms:W3CDTF">2015-10-20T20:18:36Z</dcterms:created>
  <dcterms:modified xsi:type="dcterms:W3CDTF">2015-10-22T12:49:57Z</dcterms:modified>
</cp:coreProperties>
</file>