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Annexation of Texas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L.O. We will understand the significance of Texas becoming a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9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Lone Star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Houston was elected president in September 1836.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Houston asked the U.S. to annex Texas, but Jackson refused.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addition of another slave state would upset the balance of slave and free states in Congress.</a:t>
            </a:r>
          </a:p>
          <a:p>
            <a:r>
              <a:rPr lang="en-US" dirty="0" smtClean="0"/>
              <a:t>Texas would remain an independent country until 1845.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38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in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Mexican government refused to honor Santa Anna’s recognition of independence, and fighting continued between Mexico and Texas.</a:t>
            </a:r>
          </a:p>
          <a:p>
            <a:r>
              <a:rPr lang="en-US" dirty="0" smtClean="0"/>
              <a:t>Texans still hoped to be annexed.</a:t>
            </a:r>
          </a:p>
          <a:p>
            <a:r>
              <a:rPr lang="en-US" dirty="0" smtClean="0"/>
              <a:t>Southern states supported annexation of Texas, but Northern states objected to adding another slave state to the union.</a:t>
            </a:r>
          </a:p>
          <a:p>
            <a:r>
              <a:rPr lang="en-US" dirty="0" smtClean="0"/>
              <a:t>The U.S. remained divided on adding Texas until 1844 and Polk’s campaign victory.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6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the 28</a:t>
            </a:r>
            <a:r>
              <a:rPr lang="en-US" baseline="30000" dirty="0" smtClean="0"/>
              <a:t>th</a:t>
            </a:r>
            <a:r>
              <a:rPr lang="en-US" dirty="0" smtClean="0"/>
              <a:t>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Polk’s victory the issue of Texas was pressed in congress. </a:t>
            </a:r>
          </a:p>
          <a:p>
            <a:r>
              <a:rPr lang="en-US" dirty="0" smtClean="0"/>
              <a:t>Congress proposed and passed the annexation of Texas.</a:t>
            </a:r>
          </a:p>
          <a:p>
            <a:r>
              <a:rPr lang="en-US" dirty="0" smtClean="0"/>
              <a:t>Texas becomes the 28</a:t>
            </a:r>
            <a:r>
              <a:rPr lang="en-US" baseline="30000" dirty="0" smtClean="0"/>
              <a:t>th</a:t>
            </a:r>
            <a:r>
              <a:rPr lang="en-US" dirty="0" smtClean="0"/>
              <a:t> state on 12/29/1845.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2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did Jackson refuse to annex Texas when Houston asked?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How does adding Texas increase tensions in the U.S. that will contribute to the South’s secession and ultimately the Civil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44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19</TotalTime>
  <Words>206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Capital</vt:lpstr>
      <vt:lpstr>Annexation of Texas</vt:lpstr>
      <vt:lpstr>Lone Star Republic</vt:lpstr>
      <vt:lpstr>Difficulties in Texas</vt:lpstr>
      <vt:lpstr>Texas the 28th State</vt:lpstr>
      <vt:lpstr>Focus Check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Annexation of Texas</dc:title>
  <dc:creator>Brandon Chapman</dc:creator>
  <cp:lastModifiedBy>Brandon Chapman</cp:lastModifiedBy>
  <cp:revision>5</cp:revision>
  <dcterms:created xsi:type="dcterms:W3CDTF">2015-03-13T13:50:23Z</dcterms:created>
  <dcterms:modified xsi:type="dcterms:W3CDTF">2015-03-13T14:09:56Z</dcterms:modified>
</cp:coreProperties>
</file>