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28198-7723-104D-9737-6E5BD013873C}" type="datetimeFigureOut">
              <a:rPr lang="en-US" smtClean="0"/>
              <a:t>4/6/16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70DD2-AC4B-014D-B3CF-0751E9717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38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70DD2-AC4B-014D-B3CF-0751E9717B8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41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4/6/16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4/6/16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4/6/16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4/6/16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4/6/16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4/6/16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4/6/16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4/6/16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4/6/16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4/6/16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4/6/16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4/6/16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4/6/16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4/6/16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4/6/16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4/6/16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4/6/16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Trigger Events of the Civil War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Objective: The culmination of a series of confrontations regarding the institution of slavery </a:t>
            </a:r>
            <a:r>
              <a:rPr lang="en-US" dirty="0" smtClean="0"/>
              <a:t>resulting </a:t>
            </a:r>
            <a:r>
              <a:rPr lang="en-US" dirty="0" smtClean="0"/>
              <a:t>in the Civil </a:t>
            </a:r>
            <a:r>
              <a:rPr lang="en-US" dirty="0" smtClean="0"/>
              <a:t>War.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894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 smtClean="0"/>
              <a:t>Bleeding Kansas 1856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Connects to the Compromise of 1850; giving state the right to be slave or free state</a:t>
            </a:r>
          </a:p>
          <a:p>
            <a:pPr lvl="1"/>
            <a:r>
              <a:rPr lang="en-US" dirty="0" smtClean="0"/>
              <a:t>Proslavery and free-state settlers flooded Kansas in attempt to influence the decision</a:t>
            </a:r>
          </a:p>
          <a:p>
            <a:pPr lvl="1"/>
            <a:r>
              <a:rPr lang="en-US" dirty="0" smtClean="0"/>
              <a:t>known as “Border Ruffians”</a:t>
            </a:r>
          </a:p>
          <a:p>
            <a:r>
              <a:rPr lang="en-US" dirty="0" smtClean="0"/>
              <a:t>Border War</a:t>
            </a:r>
          </a:p>
          <a:p>
            <a:pPr lvl="1"/>
            <a:r>
              <a:rPr lang="en-US" dirty="0" smtClean="0"/>
              <a:t>Kansas experienced violence among settler</a:t>
            </a:r>
          </a:p>
          <a:p>
            <a:pPr lvl="1"/>
            <a:r>
              <a:rPr lang="en-US" dirty="0" smtClean="0"/>
              <a:t>proslavery Missourians or ruffians looted the town</a:t>
            </a:r>
          </a:p>
          <a:p>
            <a:pPr lvl="1"/>
            <a:r>
              <a:rPr lang="en-US" dirty="0" smtClean="0"/>
              <a:t>John Brown led anti-slavery fighters in Kansas before his famed raid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871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 smtClean="0"/>
              <a:t>Dred Scott </a:t>
            </a:r>
            <a:r>
              <a:rPr lang="en-US" sz="5000" dirty="0" smtClean="0"/>
              <a:t>v. </a:t>
            </a:r>
            <a:r>
              <a:rPr lang="en-US" sz="5000" dirty="0" smtClean="0"/>
              <a:t>Stanford 1857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Sued for his freedom</a:t>
            </a:r>
          </a:p>
          <a:p>
            <a:pPr lvl="1"/>
            <a:r>
              <a:rPr lang="en-US" dirty="0" smtClean="0"/>
              <a:t>argued since his master took him to live in free territories, he should </a:t>
            </a:r>
            <a:r>
              <a:rPr lang="en-US" dirty="0" smtClean="0"/>
              <a:t>be released from slavery.</a:t>
            </a:r>
            <a:endParaRPr lang="en-US" dirty="0" smtClean="0"/>
          </a:p>
          <a:p>
            <a:pPr lvl="1"/>
            <a:r>
              <a:rPr lang="en-US" dirty="0" smtClean="0"/>
              <a:t>Supreme Court ruled he was not entitled to file suit because he was not a U.S Citizen (viewed as property)</a:t>
            </a:r>
          </a:p>
          <a:p>
            <a:pPr lvl="2"/>
            <a:r>
              <a:rPr lang="en-US" dirty="0" smtClean="0"/>
              <a:t>ruled congress had no power to </a:t>
            </a:r>
            <a:r>
              <a:rPr lang="en-US" dirty="0" smtClean="0"/>
              <a:t>exclude (outlaw) </a:t>
            </a:r>
            <a:r>
              <a:rPr lang="en-US" dirty="0" smtClean="0"/>
              <a:t>slavery</a:t>
            </a:r>
          </a:p>
          <a:p>
            <a:pPr lvl="2"/>
            <a:r>
              <a:rPr lang="en-US" dirty="0" smtClean="0"/>
              <a:t>Missouri Compromise and other legislation limiting slavery were unconstitutional</a:t>
            </a:r>
          </a:p>
          <a:p>
            <a:r>
              <a:rPr lang="en-US" dirty="0" smtClean="0"/>
              <a:t>Majority of the Court Justices were proslavery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0916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Lincoln-Douglas Debates 1858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Debates between Lincoln and Stephen Douglas</a:t>
            </a:r>
          </a:p>
          <a:p>
            <a:pPr lvl="1"/>
            <a:r>
              <a:rPr lang="en-US" dirty="0" smtClean="0"/>
              <a:t>over the issue of slavery</a:t>
            </a:r>
          </a:p>
          <a:p>
            <a:r>
              <a:rPr lang="en-US" dirty="0" smtClean="0"/>
              <a:t>Douglas sponsor of the Kansas-Nebraska Act</a:t>
            </a:r>
          </a:p>
          <a:p>
            <a:r>
              <a:rPr lang="en-US" dirty="0" smtClean="0"/>
              <a:t>Lincoln was viewed as a national figure and solidified his Republican Party’s antislavery platform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020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 smtClean="0"/>
              <a:t>John Brown Raid 1859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</a:t>
            </a:r>
            <a:r>
              <a:rPr lang="en-US" dirty="0" smtClean="0"/>
              <a:t>ohn Brown was a radical abolitionist</a:t>
            </a:r>
          </a:p>
          <a:p>
            <a:pPr lvl="1"/>
            <a:r>
              <a:rPr lang="en-US" dirty="0" smtClean="0"/>
              <a:t>believed God selected him </a:t>
            </a:r>
          </a:p>
          <a:p>
            <a:r>
              <a:rPr lang="en-US" dirty="0" smtClean="0"/>
              <a:t>Raid on Harpers Ferry</a:t>
            </a:r>
          </a:p>
          <a:p>
            <a:pPr lvl="1"/>
            <a:r>
              <a:rPr lang="en-US" dirty="0" smtClean="0"/>
              <a:t>hoped to arm and free slaves</a:t>
            </a:r>
          </a:p>
          <a:p>
            <a:pPr lvl="1"/>
            <a:r>
              <a:rPr lang="en-US" dirty="0" smtClean="0"/>
              <a:t>location had an armory and arsenal </a:t>
            </a:r>
          </a:p>
          <a:p>
            <a:r>
              <a:rPr lang="en-US" dirty="0" smtClean="0"/>
              <a:t>captured and killed for treason and murder</a:t>
            </a:r>
          </a:p>
          <a:p>
            <a:pPr lvl="1"/>
            <a:r>
              <a:rPr lang="en-US" dirty="0" smtClean="0"/>
              <a:t>viewed as a martyr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9710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 smtClean="0"/>
              <a:t>Abraham Lincoln Election </a:t>
            </a:r>
            <a:r>
              <a:rPr lang="en-US" sz="5000" dirty="0" smtClean="0"/>
              <a:t>1860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Won in a landslide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not included on many Southern ballots</a:t>
            </a:r>
          </a:p>
          <a:p>
            <a:pPr lvl="1"/>
            <a:r>
              <a:rPr lang="en-US" dirty="0" smtClean="0"/>
              <a:t>Anti-slavery outlook struck fear into many Southerner</a:t>
            </a:r>
          </a:p>
          <a:p>
            <a:r>
              <a:rPr lang="en-US" dirty="0" smtClean="0"/>
              <a:t>South Carolina seceded from the Union in 1860</a:t>
            </a:r>
          </a:p>
          <a:p>
            <a:r>
              <a:rPr lang="en-US" dirty="0" smtClean="0"/>
              <a:t>six more states followed in 1861</a:t>
            </a:r>
          </a:p>
          <a:p>
            <a:r>
              <a:rPr lang="en-US" dirty="0" smtClean="0"/>
              <a:t>With secession, several federal forts became outpost </a:t>
            </a:r>
            <a:r>
              <a:rPr lang="en-US" dirty="0" smtClean="0"/>
              <a:t>in a foreign land</a:t>
            </a:r>
            <a:r>
              <a:rPr lang="en-US" dirty="0" smtClean="0"/>
              <a:t>; Fort Sumter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182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787915"/>
          </a:xfrm>
        </p:spPr>
        <p:txBody>
          <a:bodyPr/>
          <a:lstStyle/>
          <a:p>
            <a:r>
              <a:rPr lang="en-US" dirty="0" smtClean="0"/>
              <a:t>Fort </a:t>
            </a:r>
            <a:r>
              <a:rPr lang="en-US" sz="5000" dirty="0" smtClean="0"/>
              <a:t>Sumter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218048"/>
            <a:ext cx="8001000" cy="480175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Located in South Carolina, proslavery</a:t>
            </a:r>
          </a:p>
          <a:p>
            <a:r>
              <a:rPr lang="en-US" dirty="0" smtClean="0"/>
              <a:t>Lincoln sent a supply convoy </a:t>
            </a:r>
          </a:p>
          <a:p>
            <a:r>
              <a:rPr lang="en-US" dirty="0" smtClean="0"/>
              <a:t>Confederate warships turned convoy around to Fort Sumter</a:t>
            </a:r>
          </a:p>
          <a:p>
            <a:pPr lvl="1"/>
            <a:r>
              <a:rPr lang="en-US" dirty="0" smtClean="0"/>
              <a:t>34-hour bombardment </a:t>
            </a:r>
          </a:p>
          <a:p>
            <a:pPr lvl="1"/>
            <a:r>
              <a:rPr lang="en-US" dirty="0" smtClean="0"/>
              <a:t>south victorious</a:t>
            </a:r>
          </a:p>
          <a:p>
            <a:r>
              <a:rPr lang="en-US" dirty="0" smtClean="0"/>
              <a:t>First battle of the Civil War</a:t>
            </a:r>
          </a:p>
          <a:p>
            <a:r>
              <a:rPr lang="en-US" dirty="0" smtClean="0"/>
              <a:t>Lincoln calls for volunteers to join Northern army</a:t>
            </a:r>
          </a:p>
          <a:p>
            <a:r>
              <a:rPr lang="en-US" dirty="0" smtClean="0"/>
              <a:t>Virginia, Arkansas, North Carolina, and Tennessee dissolved their ties to the federal government for not contributing troops</a:t>
            </a:r>
          </a:p>
        </p:txBody>
      </p:sp>
    </p:spTree>
    <p:extLst>
      <p:ext uri="{BB962C8B-B14F-4D97-AF65-F5344CB8AC3E}">
        <p14:creationId xmlns:p14="http://schemas.microsoft.com/office/powerpoint/2010/main" val="1708989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Triggers of the Civil War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1820 Missouri Compromise 2. 1831 Nat Turner's Rebellion  3. 1846: The Wilmot Proviso  4. 1850: Compromise of 1850  5. 1852: Uncle Toms Cabin  6. 1854-1861 Bleeding Knee 7. 1857 Dred Scott v. Sanford  8. 1859 John Brown's Raid  9. 1860 Abraham Lincoln's Election  10. 1861The Battle of Fort Sumter</a:t>
            </a:r>
          </a:p>
        </p:txBody>
      </p:sp>
    </p:spTree>
    <p:extLst>
      <p:ext uri="{BB962C8B-B14F-4D97-AF65-F5344CB8AC3E}">
        <p14:creationId xmlns:p14="http://schemas.microsoft.com/office/powerpoint/2010/main" val="4246960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Missouri Compromise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Missouri’s application for statehood as a slave state sparked a bitter national debate. </a:t>
            </a:r>
            <a:endParaRPr lang="en-US" dirty="0" smtClean="0"/>
          </a:p>
          <a:p>
            <a:pPr lvl="1"/>
            <a:r>
              <a:rPr lang="en-US" dirty="0" smtClean="0"/>
              <a:t>unbalance of slave states vs. non slave states in Congress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Missouri Compromise: </a:t>
            </a:r>
          </a:p>
          <a:p>
            <a:pPr lvl="2"/>
            <a:r>
              <a:rPr lang="en-US" dirty="0" smtClean="0"/>
              <a:t>admitted Missouri to the Union as a slave state (only state in the north to allow slavery)</a:t>
            </a:r>
          </a:p>
          <a:p>
            <a:pPr lvl="2"/>
            <a:r>
              <a:rPr lang="en-US" dirty="0" smtClean="0"/>
              <a:t>Maine as a free </a:t>
            </a:r>
            <a:r>
              <a:rPr lang="en-US" dirty="0" smtClean="0"/>
              <a:t>state</a:t>
            </a:r>
          </a:p>
          <a:p>
            <a:pPr lvl="2"/>
            <a:r>
              <a:rPr lang="en-US" dirty="0" smtClean="0"/>
              <a:t>36*30* line divided the U.S. north(free) and south(slave). </a:t>
            </a:r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1958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Tariff of 1828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“Tariff of abomination </a:t>
            </a:r>
          </a:p>
          <a:p>
            <a:pPr lvl="1"/>
            <a:r>
              <a:rPr lang="en-US" dirty="0" smtClean="0"/>
              <a:t>made foreign products expensive to buy, especially if they did produce similar items</a:t>
            </a:r>
          </a:p>
          <a:p>
            <a:pPr lvl="1"/>
            <a:r>
              <a:rPr lang="en-US" dirty="0" smtClean="0"/>
              <a:t>benefited the north not the south</a:t>
            </a:r>
          </a:p>
          <a:p>
            <a:pPr lvl="1"/>
            <a:r>
              <a:rPr lang="en-US" dirty="0" smtClean="0"/>
              <a:t>the south produced raw materials </a:t>
            </a:r>
          </a:p>
          <a:p>
            <a:pPr lvl="1"/>
            <a:r>
              <a:rPr lang="en-US" dirty="0" smtClean="0"/>
              <a:t>foreign countries lost money, in return they purchased fewer raw materials such as cotton from the south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208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dirty="0" smtClean="0"/>
              <a:t>Nat Turners Rebellion 1831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 Turner, a slave, led 60 other slaves </a:t>
            </a:r>
            <a:r>
              <a:rPr lang="en-US" dirty="0" smtClean="0"/>
              <a:t>in a </a:t>
            </a:r>
            <a:r>
              <a:rPr lang="en-US" dirty="0" smtClean="0"/>
              <a:t>violent rebellion </a:t>
            </a:r>
            <a:endParaRPr lang="en-US" dirty="0"/>
          </a:p>
          <a:p>
            <a:pPr lvl="1"/>
            <a:r>
              <a:rPr lang="en-US" dirty="0" smtClean="0"/>
              <a:t>resulted in the deaths of 50 Virginians</a:t>
            </a:r>
          </a:p>
          <a:p>
            <a:pPr lvl="1"/>
            <a:r>
              <a:rPr lang="en-US" dirty="0" smtClean="0"/>
              <a:t>Nat and the others were executed </a:t>
            </a:r>
          </a:p>
          <a:p>
            <a:pPr lvl="1"/>
            <a:r>
              <a:rPr lang="en-US" dirty="0" smtClean="0"/>
              <a:t>struck long-term fear in the hearts of slave owners</a:t>
            </a:r>
          </a:p>
          <a:p>
            <a:pPr lvl="2"/>
            <a:r>
              <a:rPr lang="en-US" dirty="0" smtClean="0"/>
              <a:t>slave owners placed new restrictions on </a:t>
            </a:r>
            <a:r>
              <a:rPr lang="en-US" dirty="0" smtClean="0"/>
              <a:t>slaves </a:t>
            </a:r>
            <a:endParaRPr lang="en-US" dirty="0" smtClean="0"/>
          </a:p>
          <a:p>
            <a:pPr lvl="2"/>
            <a:r>
              <a:rPr lang="en-US" dirty="0" smtClean="0"/>
              <a:t>promoted a </a:t>
            </a:r>
            <a:r>
              <a:rPr lang="en-US" dirty="0" smtClean="0"/>
              <a:t>national </a:t>
            </a:r>
            <a:r>
              <a:rPr lang="en-US" dirty="0" smtClean="0"/>
              <a:t>debate </a:t>
            </a:r>
            <a:r>
              <a:rPr lang="en-US" dirty="0" smtClean="0"/>
              <a:t>questioning slavery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4759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Tariff of 1832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“Compromise Tariff</a:t>
            </a:r>
          </a:p>
          <a:p>
            <a:pPr lvl="1"/>
            <a:r>
              <a:rPr lang="en-US" dirty="0" smtClean="0"/>
              <a:t>attempt to appease the south after the 1828 Tariff</a:t>
            </a:r>
          </a:p>
          <a:p>
            <a:pPr lvl="1"/>
            <a:r>
              <a:rPr lang="en-US" dirty="0" smtClean="0"/>
              <a:t>Ordinance of Nullification: issued by South Carolina</a:t>
            </a:r>
          </a:p>
          <a:p>
            <a:pPr lvl="2"/>
            <a:r>
              <a:rPr lang="en-US" dirty="0" smtClean="0"/>
              <a:t>declared both tariff UNCONSTITUTIONAL</a:t>
            </a:r>
          </a:p>
          <a:p>
            <a:pPr lvl="2"/>
            <a:r>
              <a:rPr lang="en-US" dirty="0" smtClean="0"/>
              <a:t> nullification: state has the right to invalidate any federal law deemed unconstitutional </a:t>
            </a:r>
            <a:endParaRPr lang="en-US" dirty="0"/>
          </a:p>
          <a:p>
            <a:pPr lvl="1"/>
            <a:r>
              <a:rPr lang="en-US" dirty="0" smtClean="0"/>
              <a:t>Jackson threat to use military force  if necessary </a:t>
            </a:r>
          </a:p>
          <a:p>
            <a:pPr lvl="2"/>
            <a:r>
              <a:rPr lang="en-US" dirty="0" smtClean="0"/>
              <a:t>S.C repealed Ordinance </a:t>
            </a:r>
          </a:p>
        </p:txBody>
      </p:sp>
    </p:spTree>
    <p:extLst>
      <p:ext uri="{BB962C8B-B14F-4D97-AF65-F5344CB8AC3E}">
        <p14:creationId xmlns:p14="http://schemas.microsoft.com/office/powerpoint/2010/main" val="1795225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 smtClean="0"/>
              <a:t>Wilmot </a:t>
            </a:r>
            <a:r>
              <a:rPr lang="en-US" sz="5000" dirty="0" smtClean="0"/>
              <a:t>Proviso 1846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Designed to eliminate slavery within the land acquired after Mexican War</a:t>
            </a:r>
          </a:p>
          <a:p>
            <a:pPr lvl="1"/>
            <a:r>
              <a:rPr lang="en-US" dirty="0" smtClean="0"/>
              <a:t>named after David </a:t>
            </a:r>
            <a:r>
              <a:rPr lang="en-US" dirty="0" err="1" smtClean="0"/>
              <a:t>Wilmont</a:t>
            </a:r>
            <a:endParaRPr lang="en-US" dirty="0" smtClean="0"/>
          </a:p>
          <a:p>
            <a:pPr lvl="1"/>
            <a:r>
              <a:rPr lang="en-US" dirty="0" smtClean="0"/>
              <a:t>feared an addition of a pro-slave state</a:t>
            </a:r>
          </a:p>
          <a:p>
            <a:pPr lvl="1"/>
            <a:r>
              <a:rPr lang="en-US" dirty="0" smtClean="0"/>
              <a:t>enflamed the growing controversy over slavery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408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 smtClean="0"/>
              <a:t>Compromise of 1850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 of whether </a:t>
            </a:r>
            <a:r>
              <a:rPr lang="en-US" dirty="0" smtClean="0"/>
              <a:t>any land acquired </a:t>
            </a:r>
            <a:r>
              <a:rPr lang="en-US" dirty="0" smtClean="0"/>
              <a:t>after </a:t>
            </a:r>
            <a:r>
              <a:rPr lang="en-US" dirty="0" smtClean="0"/>
              <a:t>Mexican-</a:t>
            </a:r>
            <a:r>
              <a:rPr lang="en-US" dirty="0" smtClean="0"/>
              <a:t>American War would be slave or free states</a:t>
            </a:r>
          </a:p>
          <a:p>
            <a:r>
              <a:rPr lang="en-US" dirty="0" smtClean="0"/>
              <a:t>California admitted as a free state</a:t>
            </a:r>
          </a:p>
          <a:p>
            <a:r>
              <a:rPr lang="en-US" dirty="0" smtClean="0"/>
              <a:t>New Mexico, Nevada, Arizona, and Utah were allowed to decide if they would permit slavery </a:t>
            </a:r>
          </a:p>
          <a:p>
            <a:r>
              <a:rPr lang="en-US" dirty="0" smtClean="0"/>
              <a:t>Included the fugitive slave law</a:t>
            </a:r>
          </a:p>
          <a:p>
            <a:r>
              <a:rPr lang="en-US" dirty="0" smtClean="0"/>
              <a:t>ended slavery in the District of Columbia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018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 smtClean="0"/>
              <a:t>Uncle Toms Cabin 1852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Harriet Beecher Stowe’s </a:t>
            </a:r>
          </a:p>
          <a:p>
            <a:pPr lvl="1"/>
            <a:r>
              <a:rPr lang="en-US" dirty="0" smtClean="0"/>
              <a:t>response to the Fugitive Slave Law</a:t>
            </a:r>
          </a:p>
          <a:p>
            <a:pPr lvl="1"/>
            <a:r>
              <a:rPr lang="en-US" dirty="0" smtClean="0"/>
              <a:t>influenced the view of slavery by the American public</a:t>
            </a:r>
          </a:p>
          <a:p>
            <a:pPr lvl="1"/>
            <a:r>
              <a:rPr lang="en-US" dirty="0" smtClean="0"/>
              <a:t>influenced  Europeans. They refused to help or support the south during the Civil War</a:t>
            </a:r>
          </a:p>
          <a:p>
            <a:pPr lvl="1"/>
            <a:r>
              <a:rPr lang="en-US" dirty="0" smtClean="0"/>
              <a:t> depicted the cruel and inhumane treatment of slaves</a:t>
            </a:r>
          </a:p>
          <a:p>
            <a:pPr lvl="1"/>
            <a:r>
              <a:rPr lang="en-US" dirty="0" smtClean="0"/>
              <a:t>Lincoln announced the Emancipating of Proclamation after reading the 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0136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34325</TotalTime>
  <Words>700</Words>
  <Application>Microsoft Macintosh PowerPoint</Application>
  <PresentationFormat>On-screen Show (4:3)</PresentationFormat>
  <Paragraphs>98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Travelogue</vt:lpstr>
      <vt:lpstr>Trigger Events of the Civil War </vt:lpstr>
      <vt:lpstr>Triggers of the Civil War </vt:lpstr>
      <vt:lpstr>Missouri Compromise</vt:lpstr>
      <vt:lpstr>Tariff of 1828</vt:lpstr>
      <vt:lpstr>Nat Turners Rebellion 1831</vt:lpstr>
      <vt:lpstr>Tariff of 1832</vt:lpstr>
      <vt:lpstr>Wilmot Proviso 1846</vt:lpstr>
      <vt:lpstr>Compromise of 1850</vt:lpstr>
      <vt:lpstr>Uncle Toms Cabin 1852</vt:lpstr>
      <vt:lpstr>Bleeding Kansas 1856</vt:lpstr>
      <vt:lpstr>Dred Scott v. Stanford 1857</vt:lpstr>
      <vt:lpstr>Lincoln-Douglas Debates 1858</vt:lpstr>
      <vt:lpstr>John Brown Raid 1859</vt:lpstr>
      <vt:lpstr>Abraham Lincoln Election 1860</vt:lpstr>
      <vt:lpstr>Fort Sumter</vt:lpstr>
    </vt:vector>
  </TitlesOfParts>
  <Company>Santa Rosa Academy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Trigger Events of the Civil War </dc:title>
  <dc:creator>Danielle  Carranza</dc:creator>
  <cp:lastModifiedBy>Brandon Chapman</cp:lastModifiedBy>
  <cp:revision>13</cp:revision>
  <dcterms:created xsi:type="dcterms:W3CDTF">2015-04-21T22:17:10Z</dcterms:created>
  <dcterms:modified xsi:type="dcterms:W3CDTF">2016-04-07T13:37:05Z</dcterms:modified>
</cp:coreProperties>
</file>