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18A8CFB-1A16-AD48-A9E9-8D269D5C21F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438D4550-1423-2740-9487-383DCEE9A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Causes for Independence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</a:t>
            </a:r>
            <a:r>
              <a:rPr lang="en-US" dirty="0" smtClean="0"/>
              <a:t>Understand why Texans </a:t>
            </a:r>
            <a:r>
              <a:rPr lang="en-US" dirty="0" smtClean="0"/>
              <a:t>wanted to be a nation separate </a:t>
            </a:r>
            <a:r>
              <a:rPr lang="en-US" dirty="0" smtClean="0"/>
              <a:t>from </a:t>
            </a:r>
            <a:r>
              <a:rPr lang="en-US" dirty="0" smtClean="0"/>
              <a:t>Mexico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01600"/>
            <a:ext cx="8001000" cy="817562"/>
          </a:xfrm>
        </p:spPr>
        <p:txBody>
          <a:bodyPr/>
          <a:lstStyle/>
          <a:p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44600"/>
            <a:ext cx="8001000" cy="5334000"/>
          </a:xfrm>
        </p:spPr>
        <p:txBody>
          <a:bodyPr>
            <a:normAutofit/>
          </a:bodyPr>
          <a:lstStyle/>
          <a:p>
            <a:pPr marL="457200" lvl="1">
              <a:spcAft>
                <a:spcPts val="2000"/>
              </a:spcAft>
              <a:buClrTx/>
            </a:pPr>
            <a:r>
              <a:rPr lang="en-US" dirty="0"/>
              <a:t>Independence: During the siege of the Alamo, Texan leaders were meeting in Washington-on-the-Brazos, </a:t>
            </a:r>
            <a:r>
              <a:rPr lang="en-US" dirty="0" smtClean="0"/>
              <a:t>where </a:t>
            </a:r>
            <a:r>
              <a:rPr lang="en-US" dirty="0"/>
              <a:t>they were drawing up a constitution (four days before the fall of the </a:t>
            </a:r>
            <a:r>
              <a:rPr lang="en-US" dirty="0" smtClean="0"/>
              <a:t>Alamo).  </a:t>
            </a:r>
            <a:endParaRPr lang="en-US" dirty="0" smtClean="0"/>
          </a:p>
          <a:p>
            <a:pPr marL="914400" lvl="2">
              <a:spcAft>
                <a:spcPts val="2000"/>
              </a:spcAft>
            </a:pPr>
            <a:r>
              <a:rPr lang="en-US" dirty="0" smtClean="0"/>
              <a:t>American settlers and </a:t>
            </a:r>
            <a:r>
              <a:rPr lang="en-US" dirty="0" err="1" smtClean="0"/>
              <a:t>Tejanos</a:t>
            </a:r>
            <a:r>
              <a:rPr lang="en-US" dirty="0" smtClean="0"/>
              <a:t> firmly declared independence form Mexico and established the Republic of Texas </a:t>
            </a:r>
          </a:p>
          <a:p>
            <a:pPr marL="914400" lvl="2">
              <a:spcAft>
                <a:spcPts val="2000"/>
              </a:spcAft>
            </a:pPr>
            <a:r>
              <a:rPr lang="en-US" dirty="0" smtClean="0"/>
              <a:t>Texas became a country and a neighbor to the United States </a:t>
            </a:r>
            <a:endParaRPr lang="en-US" dirty="0"/>
          </a:p>
          <a:p>
            <a:r>
              <a:rPr lang="en-US" dirty="0" smtClean="0"/>
              <a:t>With </a:t>
            </a:r>
            <a:r>
              <a:rPr lang="en-US" dirty="0" smtClean="0"/>
              <a:t>Mexican </a:t>
            </a:r>
            <a:r>
              <a:rPr lang="en-US" dirty="0" smtClean="0"/>
              <a:t>troops </a:t>
            </a:r>
            <a:r>
              <a:rPr lang="en-US" dirty="0" smtClean="0"/>
              <a:t>in Texas it was not possible to hold elections in Texas to ratify the constitution</a:t>
            </a:r>
          </a:p>
          <a:p>
            <a:pPr lvl="1"/>
            <a:r>
              <a:rPr lang="en-US" dirty="0" smtClean="0"/>
              <a:t>They set up a temporary government </a:t>
            </a:r>
            <a:r>
              <a:rPr lang="en-US" dirty="0" smtClean="0"/>
              <a:t>and </a:t>
            </a:r>
            <a:r>
              <a:rPr lang="en-US" dirty="0" smtClean="0"/>
              <a:t>placed David Burnet as president, Lorenzo de Zavala as VP, and Sam Houston as commander in Chief </a:t>
            </a:r>
            <a:r>
              <a:rPr lang="en-US" dirty="0" smtClean="0"/>
              <a:t>of armed forces.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Goliad Massacre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1836: Goliad Massacre </a:t>
            </a:r>
          </a:p>
          <a:p>
            <a:pPr lvl="1"/>
            <a:r>
              <a:rPr lang="en-US" dirty="0" smtClean="0"/>
              <a:t>After 400 Texans surrender at the Battle of Goliad Mexican General Santa Ana orders their execution </a:t>
            </a:r>
          </a:p>
          <a:p>
            <a:pPr lvl="1"/>
            <a:r>
              <a:rPr lang="en-US" dirty="0" smtClean="0"/>
              <a:t>The killing outraged Texans. Texans rally even more for their independence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55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San Jacinto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March 1836: Texans win the Battle of San Jacinto and their independence </a:t>
            </a:r>
          </a:p>
          <a:p>
            <a:pPr lvl="1"/>
            <a:r>
              <a:rPr lang="en-US" dirty="0" smtClean="0"/>
              <a:t>Texans launched a surprised attack on the Mexican camp shouting, “Remember the Alamo! Remember Goliad!’</a:t>
            </a:r>
          </a:p>
          <a:p>
            <a:pPr lvl="1"/>
            <a:r>
              <a:rPr lang="en-US" dirty="0" smtClean="0"/>
              <a:t>600 Mexican soldiers were killed and 700 were captured </a:t>
            </a:r>
          </a:p>
          <a:p>
            <a:pPr lvl="1"/>
            <a:r>
              <a:rPr lang="en-US" dirty="0" smtClean="0"/>
              <a:t>Led by Sam Houston, the Texas army defeats the troops of Santa Anna at the Battle of Jacinto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win is the victory that Texans needed to finally gain its independence from Mexico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4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1836: Treaties of Velasco </a:t>
            </a:r>
          </a:p>
          <a:p>
            <a:pPr lvl="1"/>
            <a:r>
              <a:rPr lang="en-US" dirty="0" smtClean="0"/>
              <a:t>Santa Anna signed the Velasco Treaties; which ends the revolution </a:t>
            </a:r>
          </a:p>
          <a:p>
            <a:pPr lvl="1"/>
            <a:r>
              <a:rPr lang="en-US" dirty="0" smtClean="0"/>
              <a:t>The Mexican government argues that Santa Anna did not have the right to sign the treaties and </a:t>
            </a:r>
            <a:r>
              <a:rPr lang="en-US" smtClean="0"/>
              <a:t>never agrees </a:t>
            </a:r>
            <a:r>
              <a:rPr lang="en-US" dirty="0" smtClean="0"/>
              <a:t>to the treaties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4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1A1A1A"/>
                </a:solidFill>
                <a:latin typeface="ArialMT"/>
              </a:rPr>
              <a:t>Many American settlers and </a:t>
            </a:r>
            <a:r>
              <a:rPr lang="en-US" dirty="0" err="1">
                <a:solidFill>
                  <a:srgbClr val="1A1A1A"/>
                </a:solidFill>
                <a:latin typeface="ArialMT"/>
              </a:rPr>
              <a:t>Tejanos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, </a:t>
            </a:r>
            <a:r>
              <a:rPr lang="en-US" dirty="0" smtClean="0">
                <a:solidFill>
                  <a:srgbClr val="1A1A1A"/>
                </a:solidFill>
                <a:latin typeface="ArialMT"/>
              </a:rPr>
              <a:t>or Mexicans 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who lived in Texas, wanted to break away </a:t>
            </a:r>
            <a:r>
              <a:rPr lang="en-US" dirty="0" smtClean="0">
                <a:solidFill>
                  <a:srgbClr val="1A1A1A"/>
                </a:solidFill>
                <a:latin typeface="ArialMT"/>
              </a:rPr>
              <a:t>from Mexico. They did not 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like laws made by Santa </a:t>
            </a:r>
            <a:r>
              <a:rPr lang="en-US" dirty="0" smtClean="0">
                <a:solidFill>
                  <a:srgbClr val="1A1A1A"/>
                </a:solidFill>
                <a:latin typeface="ArialMT"/>
              </a:rPr>
              <a:t>Anna, Mexico’s 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president. The </a:t>
            </a:r>
            <a:r>
              <a:rPr lang="en-US" dirty="0" err="1">
                <a:solidFill>
                  <a:srgbClr val="1A1A1A"/>
                </a:solidFill>
                <a:latin typeface="ArialMT"/>
              </a:rPr>
              <a:t>Tejanos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 </a:t>
            </a:r>
            <a:r>
              <a:rPr lang="en-US" dirty="0" smtClean="0">
                <a:solidFill>
                  <a:srgbClr val="1A1A1A"/>
                </a:solidFill>
                <a:latin typeface="ArialMT"/>
              </a:rPr>
              <a:t>and Texans decided 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to fight </a:t>
            </a:r>
            <a:r>
              <a:rPr lang="en-US" dirty="0" smtClean="0">
                <a:solidFill>
                  <a:srgbClr val="1A1A1A"/>
                </a:solidFill>
                <a:latin typeface="ArialMT"/>
              </a:rPr>
              <a:t>for Independence. In </a:t>
            </a:r>
            <a:r>
              <a:rPr lang="en-US" dirty="0">
                <a:solidFill>
                  <a:srgbClr val="1A1A1A"/>
                </a:solidFill>
                <a:latin typeface="ArialMT"/>
              </a:rPr>
              <a:t>1836, Santa Anna took an army to San Antonio to take a fort called the Alamo.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0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Causes/Grievances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Religion:</a:t>
            </a:r>
          </a:p>
          <a:p>
            <a:pPr lvl="1"/>
            <a:r>
              <a:rPr lang="en-US" dirty="0" smtClean="0"/>
              <a:t> The Mexican government forces Texans to join the national </a:t>
            </a:r>
            <a:r>
              <a:rPr lang="en-US" dirty="0" smtClean="0"/>
              <a:t>religion(Catholicism) </a:t>
            </a:r>
            <a:r>
              <a:rPr lang="en-US" dirty="0" smtClean="0"/>
              <a:t>and does not let Texans choose what religion they want to follow.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2. No Constitution:</a:t>
            </a:r>
          </a:p>
          <a:p>
            <a:pPr lvl="1"/>
            <a:r>
              <a:rPr lang="en-US" dirty="0" smtClean="0"/>
              <a:t> The Mexican government promised us a constitution, but Santa Anna refuses to acknowledgeable the constitution he showed us and ordered us to either leave Texas, or stay and tolerate his military and religious dictatorship.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3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Causes/Grievances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729483"/>
          </a:xfrm>
        </p:spPr>
        <p:txBody>
          <a:bodyPr>
            <a:normAutofit/>
          </a:bodyPr>
          <a:lstStyle/>
          <a:p>
            <a:r>
              <a:rPr lang="en-US" dirty="0" smtClean="0"/>
              <a:t>3. Rights to bare arms:</a:t>
            </a:r>
          </a:p>
          <a:p>
            <a:pPr lvl="1"/>
            <a:r>
              <a:rPr lang="en-US" dirty="0" smtClean="0"/>
              <a:t> The Mexican government </a:t>
            </a:r>
            <a:r>
              <a:rPr lang="en-US" dirty="0" smtClean="0"/>
              <a:t>forced </a:t>
            </a:r>
            <a:r>
              <a:rPr lang="en-US" dirty="0" smtClean="0"/>
              <a:t>Texans to give up their </a:t>
            </a:r>
            <a:r>
              <a:rPr lang="en-US" dirty="0" smtClean="0"/>
              <a:t>weapons, </a:t>
            </a:r>
            <a:r>
              <a:rPr lang="en-US" dirty="0" smtClean="0"/>
              <a:t>so that they would not be able to defend themselves</a:t>
            </a:r>
          </a:p>
          <a:p>
            <a:r>
              <a:rPr lang="en-US" dirty="0" smtClean="0"/>
              <a:t>4. Language Barrier and Law making :</a:t>
            </a:r>
          </a:p>
          <a:p>
            <a:pPr lvl="1"/>
            <a:r>
              <a:rPr lang="en-US" dirty="0" smtClean="0"/>
              <a:t> The Mexican </a:t>
            </a:r>
            <a:r>
              <a:rPr lang="en-US" dirty="0" smtClean="0"/>
              <a:t>government made Coahuila </a:t>
            </a:r>
            <a:r>
              <a:rPr lang="en-US" dirty="0" smtClean="0"/>
              <a:t>the boss of Texas</a:t>
            </a:r>
            <a:r>
              <a:rPr lang="en-US" dirty="0" smtClean="0"/>
              <a:t>. The capital was too far from </a:t>
            </a:r>
            <a:r>
              <a:rPr lang="en-US" dirty="0"/>
              <a:t>Texas. Texans wanted a reasonable say in the laws they were to live by but they were not given a voice.</a:t>
            </a:r>
            <a:endParaRPr lang="en-US" dirty="0" smtClean="0"/>
          </a:p>
          <a:p>
            <a:pPr lvl="1"/>
            <a:r>
              <a:rPr lang="en-US" dirty="0"/>
              <a:t>There was a huge language </a:t>
            </a:r>
            <a:r>
              <a:rPr lang="en-US" dirty="0" smtClean="0"/>
              <a:t>barrier as laws were written and posted in Spanish.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7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Grievances/Causes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Slavery: </a:t>
            </a:r>
          </a:p>
          <a:p>
            <a:pPr lvl="1"/>
            <a:r>
              <a:rPr lang="en-US" dirty="0" smtClean="0"/>
              <a:t>Texans depended on slavery. Texans were </a:t>
            </a:r>
            <a:r>
              <a:rPr lang="en-US" dirty="0" smtClean="0"/>
              <a:t>afraid </a:t>
            </a:r>
            <a:r>
              <a:rPr lang="en-US" dirty="0" smtClean="0"/>
              <a:t>the Mexican government would try to end slavery in the territory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Unhappy with Mexican rule, Texans created a list of changes they want from the Mexican government. The government rejects those changes, which includes the attempt by Texas to create their own constitution.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3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Battles to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October 1835:Battle of </a:t>
            </a:r>
            <a:r>
              <a:rPr lang="en-US" dirty="0" smtClean="0"/>
              <a:t>Gonzalez</a:t>
            </a:r>
            <a:r>
              <a:rPr lang="en-US" dirty="0" smtClean="0"/>
              <a:t>. </a:t>
            </a:r>
            <a:r>
              <a:rPr lang="en-US" dirty="0" smtClean="0"/>
              <a:t>The </a:t>
            </a:r>
            <a:r>
              <a:rPr lang="en-US" dirty="0" smtClean="0"/>
              <a:t>first shots of the revolution are fired</a:t>
            </a:r>
          </a:p>
          <a:p>
            <a:pPr lvl="1"/>
            <a:r>
              <a:rPr lang="en-US" dirty="0" smtClean="0"/>
              <a:t>Mexican soldiers were sent to Gonzales, Texas, to take a cannon </a:t>
            </a:r>
          </a:p>
          <a:p>
            <a:pPr lvl="1"/>
            <a:r>
              <a:rPr lang="en-US" dirty="0" smtClean="0"/>
              <a:t>Texans did not let the soldiers into town and fired on them, beginning the Texan revolution </a:t>
            </a:r>
          </a:p>
          <a:p>
            <a:pPr lvl="2"/>
            <a:r>
              <a:rPr lang="en-US" dirty="0" smtClean="0"/>
              <a:t>During the battle, the Texans taunted the Mexican troops by decorating the front of cannon with a white flag that read “Come and Take It.”</a:t>
            </a:r>
          </a:p>
          <a:p>
            <a:pPr lvl="2"/>
            <a:r>
              <a:rPr lang="en-US" dirty="0" smtClean="0"/>
              <a:t>Texans drove back the Mexican troops. Texans considered this to be the first fight of the Texan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San Antonio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1835: San Antonio </a:t>
            </a:r>
          </a:p>
          <a:p>
            <a:pPr lvl="1"/>
            <a:r>
              <a:rPr lang="en-US" dirty="0" smtClean="0"/>
              <a:t>Still outnumber 2 to 1, Texans army attacks Mexican troops at what is known as San Antonio today. </a:t>
            </a:r>
            <a:endParaRPr lang="en-US" dirty="0"/>
          </a:p>
          <a:p>
            <a:pPr lvl="1"/>
            <a:r>
              <a:rPr lang="en-US" dirty="0" smtClean="0"/>
              <a:t>Texans scored a victory by liberating the city of San Antonio </a:t>
            </a:r>
            <a:endParaRPr lang="en-US" dirty="0"/>
          </a:p>
          <a:p>
            <a:pPr lvl="1"/>
            <a:r>
              <a:rPr lang="en-US" dirty="0" smtClean="0"/>
              <a:t>After this victory, many Texans went home thinking the war was over</a:t>
            </a:r>
          </a:p>
          <a:p>
            <a:pPr lvl="1"/>
            <a:r>
              <a:rPr lang="en-US" dirty="0" smtClean="0"/>
              <a:t>Texans should have been making preparations to face Santa Anna but little was being done</a:t>
            </a:r>
          </a:p>
        </p:txBody>
      </p:sp>
    </p:spTree>
    <p:extLst>
      <p:ext uri="{BB962C8B-B14F-4D97-AF65-F5344CB8AC3E}">
        <p14:creationId xmlns:p14="http://schemas.microsoft.com/office/powerpoint/2010/main" val="124258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16764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4800" dirty="0" smtClean="0"/>
              <a:t>Texans Declare Independence from Mexico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08200"/>
            <a:ext cx="8001000" cy="3911600"/>
          </a:xfrm>
        </p:spPr>
        <p:txBody>
          <a:bodyPr/>
          <a:lstStyle/>
          <a:p>
            <a:r>
              <a:rPr lang="en-US" dirty="0" smtClean="0"/>
              <a:t>Convention of 1836: Texans write declaration of Independent and the Constitution of the Republic of Texas. </a:t>
            </a:r>
          </a:p>
          <a:p>
            <a:pPr lvl="1"/>
            <a:r>
              <a:rPr lang="en-US" dirty="0" smtClean="0"/>
              <a:t>San Houston is named the commander of the Texas military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0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Alamo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97400"/>
          </a:xfrm>
        </p:spPr>
        <p:txBody>
          <a:bodyPr/>
          <a:lstStyle/>
          <a:p>
            <a:r>
              <a:rPr lang="en-US" dirty="0" smtClean="0"/>
              <a:t>March 1836: Battle of the Alamo </a:t>
            </a:r>
          </a:p>
          <a:p>
            <a:pPr lvl="1"/>
            <a:r>
              <a:rPr lang="en-US" dirty="0" smtClean="0"/>
              <a:t>After a 13-day attack on the Alamo Missions near San Antonio, Mexican soldiers kill all 189 Texans trying to defend the Alamo . </a:t>
            </a:r>
          </a:p>
          <a:p>
            <a:pPr lvl="1"/>
            <a:r>
              <a:rPr lang="en-US" dirty="0" smtClean="0"/>
              <a:t>The cruelty of the soldiers leads many Texans to join the army to fight Mexico.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1109</TotalTime>
  <Words>836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Travelogue</vt:lpstr>
      <vt:lpstr>The Causes for Independence </vt:lpstr>
      <vt:lpstr>Introduction </vt:lpstr>
      <vt:lpstr>Top 5 Causes/Grievances </vt:lpstr>
      <vt:lpstr>Top 5 Causes/Grievances </vt:lpstr>
      <vt:lpstr>Top 5 Grievances/Causes </vt:lpstr>
      <vt:lpstr>Battles to Independence</vt:lpstr>
      <vt:lpstr>Battle of San Antonio  </vt:lpstr>
      <vt:lpstr> Texans Declare Independence from Mexico</vt:lpstr>
      <vt:lpstr>Battle of the Alamo </vt:lpstr>
      <vt:lpstr>Constitution </vt:lpstr>
      <vt:lpstr>Goliad Massacre </vt:lpstr>
      <vt:lpstr>The Battle of San Jacinto</vt:lpstr>
      <vt:lpstr>Treaties </vt:lpstr>
    </vt:vector>
  </TitlesOfParts>
  <Company>Santa Rosa Academy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Causes for Independence </dc:title>
  <dc:creator>Danielle  Carranza</dc:creator>
  <cp:lastModifiedBy>Brandon Chapman</cp:lastModifiedBy>
  <cp:revision>17</cp:revision>
  <dcterms:created xsi:type="dcterms:W3CDTF">2015-03-03T23:13:17Z</dcterms:created>
  <dcterms:modified xsi:type="dcterms:W3CDTF">2015-03-05T15:47:50Z</dcterms:modified>
</cp:coreProperties>
</file>